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86" r:id="rId4"/>
    <p:sldId id="287" r:id="rId5"/>
    <p:sldId id="288" r:id="rId6"/>
    <p:sldId id="289" r:id="rId7"/>
    <p:sldId id="292" r:id="rId8"/>
    <p:sldId id="293" r:id="rId9"/>
    <p:sldId id="294" r:id="rId10"/>
    <p:sldId id="291" r:id="rId11"/>
    <p:sldId id="295" r:id="rId12"/>
    <p:sldId id="296" r:id="rId13"/>
    <p:sldId id="297" r:id="rId14"/>
    <p:sldId id="29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04FC0-BBAE-42F0-BDD4-C0B8AAD0441E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371FA-6DB0-407B-B219-7B1A9F3EFE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5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57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316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602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27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40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36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50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42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63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05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6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62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71FA-6DB0-407B-B219-7B1A9F3EFE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87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6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6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3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9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6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1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62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21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97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16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9DDC-D751-483C-9D8A-1D52F9F73543}" type="datetimeFigureOut">
              <a:rPr lang="zh-TW" altLang="en-US" smtClean="0"/>
              <a:t>2011/10/11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4BD6-DFE7-4069-B976-4629549A29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0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G-avGCLd2s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www.youtube.com/watch?v=MsVxbUR4IgM&amp;feature=relat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食物鏈理論與濕地生態工程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330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ldridge08.com/pictures/food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58" y="1900925"/>
            <a:ext cx="4420741" cy="51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ufz.de/data/7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" y="-15174"/>
            <a:ext cx="4996830" cy="37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1/17/Hudsonsbayco.jpg/300px-Hudsonsbay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0213"/>
            <a:ext cx="3880337" cy="29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ceas.ucsb.edu/files/research/projects/Foster%20Creppel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464"/>
            <a:ext cx="3102092" cy="20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995897" y="436022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7"/>
              </a:rPr>
              <a:t>Movie 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995897" y="1196752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8"/>
              </a:rPr>
              <a:t>Movie </a:t>
            </a:r>
            <a:r>
              <a:rPr lang="en-US" altLang="zh-TW" dirty="0" smtClean="0">
                <a:hlinkClick r:id="rId8"/>
              </a:rPr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2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14" y="404664"/>
            <a:ext cx="6257838" cy="6120680"/>
          </a:xfrm>
        </p:spPr>
      </p:pic>
    </p:spTree>
    <p:extLst>
      <p:ext uri="{BB962C8B-B14F-4D97-AF65-F5344CB8AC3E}">
        <p14:creationId xmlns:p14="http://schemas.microsoft.com/office/powerpoint/2010/main" val="118362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02" y="404664"/>
            <a:ext cx="5313786" cy="5976664"/>
          </a:xfrm>
        </p:spPr>
      </p:pic>
    </p:spTree>
    <p:extLst>
      <p:ext uri="{BB962C8B-B14F-4D97-AF65-F5344CB8AC3E}">
        <p14:creationId xmlns:p14="http://schemas.microsoft.com/office/powerpoint/2010/main" val="167361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96" y="391660"/>
            <a:ext cx="6347956" cy="6061676"/>
          </a:xfrm>
        </p:spPr>
      </p:pic>
    </p:spTree>
    <p:extLst>
      <p:ext uri="{BB962C8B-B14F-4D97-AF65-F5344CB8AC3E}">
        <p14:creationId xmlns:p14="http://schemas.microsoft.com/office/powerpoint/2010/main" val="315096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討論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濕地生態能否增加食物鏈，而成為穩定自然生態的地景？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人工溼地如何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營造食物鏈的穩定性，成為低維護的建造？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溼地雖然兼具生態的功效，會不會成為外來種入侵的捷徑？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生態保護區或國家公園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內原住民的角色是妨害生物的保育，或者是有利生態的保育？這兩者區分的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界線是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Charles Sutherland Elton (1900-1991)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的五個有趣問題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Wildlife-wildlife relationship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為什麼加拿大北部的一個森林，生物的物種就是三百種，不會五百種，或是一百種？這三百種彼此的關係是什麼？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D:\Wenlian\Desktop\animal ecology\dtc.172.tif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11679"/>
            <a:ext cx="3087579" cy="43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JVDGf-WJ7x8/Tf6kVCQDLaI/AAAAAAAAAMg/8R6gvHsYu94/s1600/ThreeRan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263690" cy="16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AojRd-lDLBxCH9iHGPVVcnosr4anUaN-eFKfnJ3IyDDvmkaXJ0SoGA2U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58106"/>
            <a:ext cx="31878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katlynbritneylori.edublogs.org/files/2010/05/rabbit_repellent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697848" cy="21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81062" y="6400767"/>
            <a:ext cx="472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Charles Elton: “Animal Ecology”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183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Charles Sutherland Elton (1900-1991)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的五個有趣問題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Wildlife-human relationship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為什麼長期以來，加拿大北部的原住民可以判斷他一年要打幾隻野生動物，滿足他們生活所需，又能夠同時保持長期的食物供應？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Picture 2" descr="http://www.ecomicro.it/images/articoli/stagno_piscinul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89" y="3625293"/>
            <a:ext cx="2685815" cy="32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ceas.ucsb.edu/files/research/projects/Foster%20Creppel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62"/>
            <a:ext cx="4574307" cy="30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pchcmc.com.vn/upload/images/vn/TTNN/do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70" y="5646344"/>
            <a:ext cx="1800200" cy="11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aturalunseenhazards.files.wordpress.com/2010/10/travel8.jpg?w=150&amp;h=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93" y="4149080"/>
            <a:ext cx="1454353" cy="12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9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Charles Sutherland Elton (1900-1991)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的五個有趣問題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Wildlife perturbation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野生動物物種的數目雖然變化不大，但是他發現，每一個物種數目的變動很大。是什麼因素在影響生物的物種？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Ans.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他認為有外在的因素，氣溫、降雨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也有內在的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因素，他稱為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Internal disturbance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，是不同物種彼此的關係，這關係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1927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年他稱為「食物鏈」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(food chain)</a:t>
            </a:r>
          </a:p>
        </p:txBody>
      </p:sp>
      <p:pic>
        <p:nvPicPr>
          <p:cNvPr id="5" name="Picture 2" descr="http://edu.glogster.com/media/4/34/23/39/342339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00083"/>
            <a:ext cx="3111534" cy="1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eanred2.files.wordpress.com/2010/03/xfoodchai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168"/>
            <a:ext cx="2483768" cy="19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Charles Sutherland Elton (1900-1991)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的五個有趣問題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Wildlife prediction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人類可以了解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food chain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？預測不同物種數目的變化？如果有人為的干擾，如何保護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food chain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的穩定？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http://www.enchantedlearning.com/subjects/foodchain/trophicleve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4353"/>
            <a:ext cx="3615570" cy="20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ao.org/forestry/4185-057a4c664f7a4cf4483fd05d65fabfd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8901"/>
            <a:ext cx="2787401" cy="32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knature.net/glossary/images/glossary/FoodCha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553269" cy="11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oearth.org/files/116701_116800/116796/Alaska_food_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2" y="3946116"/>
            <a:ext cx="288031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2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Charles Sutherland Elton (1900-1991)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的五個有趣問題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Ecological explosion</a:t>
            </a:r>
          </a:p>
          <a:p>
            <a:pPr lvl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5. 1958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年，他發現人類為了防範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地表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沖刷、道路建造、農業開墾、農藥的使用等，導致具有抗菌、抗病、抗藥的外來物種入侵，這些外來物種，他稱為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horror species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，或稱為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invasive species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，應該如何防範？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4" descr="http://bks9.books.google.com/books?id=0O9SFfe77uQC&amp;printsec=frontcover&amp;img=1&amp;zoom=1&amp;edge=curl&amp;source=gbs_a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8919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logster.com/media/2/3/60/51/3605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43" y="5177849"/>
            <a:ext cx="1578881" cy="15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star.com.my/archives/2009/3/10/lifefocus/f_02snaileg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90" y="4797152"/>
            <a:ext cx="2503111" cy="19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ec21.com/image/biotoxtech/oimg_GC03754256_CA03754466/Ecotoxicology_Stud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28340"/>
            <a:ext cx="2359207" cy="17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dep.state.fl.us/central/Home/Watershed/InvasiveIslandAppleSnail(Pomacea_canaliculata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" y="5188468"/>
            <a:ext cx="2259799" cy="16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近百年來，原住民受到的三個不公義的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對待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外來的人把傳染病帶給他們，使他們人口大量減少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外來的人搶奪原住民的土地、資產、森林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近代的人將原住民的區域劃歸為國家保護區，將他們的打獵、雕刻、伐木汙名化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99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未來，我們如何根據</a:t>
            </a:r>
            <a:r>
              <a:rPr lang="en-US" altLang="zh-TW" sz="27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Food chain</a:t>
            </a:r>
            <a:r>
              <a:rPr lang="zh-TW" altLang="en-US" sz="27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的理論，讓國家保護區與原住民可以共同生存</a:t>
            </a:r>
            <a:r>
              <a:rPr lang="zh-TW" altLang="en-US" sz="27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原住民的打獵可以增加生物多樣性，因為他們打掉的，是過多或優勢的野生動物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原住民的種植是增加森林中局部開拓的土地，增加生物的棲息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原住民的伐木是讓野生動物容易活動，尤其是移軸藤類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原住民的耕作是增加不同林帶當中的緩衝區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2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Wenlian\Desktop\2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4636008" cy="5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chinatimes.com/images/chinatimes_com/uidy/5808/%E8%B3%BD%E5%BE%B7%E5%85%8B%E5%8A%87%E7%85%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561456" cy="42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640076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資料來源：</a:t>
            </a:r>
            <a:r>
              <a:rPr lang="en-US" altLang="zh-TW" sz="1600" dirty="0" smtClean="0"/>
              <a:t>Neil F. Payne, Fred C. Bryant: Techniques for Wildlife Habitat Management of Uplands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9017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576</Words>
  <Application>Microsoft Office PowerPoint</Application>
  <PresentationFormat>如螢幕大小 (4:3)</PresentationFormat>
  <Paragraphs>51</Paragraphs>
  <Slides>14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食物鏈理論與濕地生態工程</vt:lpstr>
      <vt:lpstr>Charles Sutherland Elton (1900-1991)的五個有趣問題</vt:lpstr>
      <vt:lpstr>Charles Sutherland Elton (1900-1991)的五個有趣問題</vt:lpstr>
      <vt:lpstr>Charles Sutherland Elton (1900-1991)的五個有趣問題</vt:lpstr>
      <vt:lpstr>Charles Sutherland Elton (1900-1991)的五個有趣問題</vt:lpstr>
      <vt:lpstr>Charles Sutherland Elton (1900-1991)的五個有趣問題</vt:lpstr>
      <vt:lpstr>近百年來，原住民受到的三個不公義的對待</vt:lpstr>
      <vt:lpstr>未來，我們如何根據Food chain的理論，讓國家保護區與原住民可以共同生存？</vt:lpstr>
      <vt:lpstr>PowerPoint 簡報</vt:lpstr>
      <vt:lpstr>PowerPoint 簡報</vt:lpstr>
      <vt:lpstr>PowerPoint 簡報</vt:lpstr>
      <vt:lpstr>PowerPoint 簡報</vt:lpstr>
      <vt:lpstr>PowerPoint 簡報</vt:lpstr>
      <vt:lpstr>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食物鏈理論與濕地生態工程</dc:title>
  <dc:creator>Wenlian</dc:creator>
  <cp:lastModifiedBy>Wenlian</cp:lastModifiedBy>
  <cp:revision>13</cp:revision>
  <dcterms:created xsi:type="dcterms:W3CDTF">2011-10-11T03:03:29Z</dcterms:created>
  <dcterms:modified xsi:type="dcterms:W3CDTF">2011-10-11T08:02:28Z</dcterms:modified>
</cp:coreProperties>
</file>